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62" r:id="rId6"/>
    <p:sldId id="279" r:id="rId7"/>
    <p:sldId id="280" r:id="rId8"/>
    <p:sldId id="259" r:id="rId9"/>
    <p:sldId id="278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9"/>
    <p:restoredTop sz="94705"/>
  </p:normalViewPr>
  <p:slideViewPr>
    <p:cSldViewPr snapToGrid="0" snapToObjects="1">
      <p:cViewPr varScale="1">
        <p:scale>
          <a:sx n="85" d="100"/>
          <a:sy n="85" d="100"/>
        </p:scale>
        <p:origin x="7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3C7EC-3688-4748-92FD-79E4B1698E5B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2A0FD-B469-B341-A9CF-C641BE5E9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2A0FD-B469-B341-A9CF-C641BE5E98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36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2A0FD-B469-B341-A9CF-C641BE5E98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42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6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0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8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9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9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2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0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8F0C-BD46-B645-B187-406AA1D6B4E0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35248-C9B5-C441-90A7-5A92892F9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4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Travel Attractions Database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Yong Chen</a:t>
            </a:r>
          </a:p>
          <a:p>
            <a:r>
              <a:rPr lang="en-US" dirty="0" smtClean="0"/>
              <a:t>Nicholas </a:t>
            </a:r>
            <a:r>
              <a:rPr lang="en-US" dirty="0" err="1" smtClean="0"/>
              <a:t>Luu</a:t>
            </a:r>
            <a:endParaRPr lang="en-US" dirty="0" smtClean="0"/>
          </a:p>
          <a:p>
            <a:r>
              <a:rPr lang="en-US" dirty="0" smtClean="0"/>
              <a:t>Gurbir Kalsi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5" y="578804"/>
            <a:ext cx="7327900" cy="2120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609" y="255638"/>
            <a:ext cx="196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AttractionDetail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5" y="3135191"/>
            <a:ext cx="7899400" cy="215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609" y="2812025"/>
            <a:ext cx="212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8" y="497151"/>
            <a:ext cx="3302000" cy="180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794" y="127819"/>
            <a:ext cx="16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26" y="497151"/>
            <a:ext cx="6096000" cy="287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2854" y="127819"/>
            <a:ext cx="102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Hotel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8" y="2780897"/>
            <a:ext cx="3162300" cy="387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794" y="2411565"/>
            <a:ext cx="110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4" y="484041"/>
            <a:ext cx="4851400" cy="386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133" y="114709"/>
            <a:ext cx="60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Tour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4" y="4790373"/>
            <a:ext cx="101346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2133" y="4421041"/>
            <a:ext cx="396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84" y="2453771"/>
            <a:ext cx="4673600" cy="175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1598" y="2084439"/>
            <a:ext cx="138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96543" cy="1325563"/>
          </a:xfrm>
        </p:spPr>
        <p:txBody>
          <a:bodyPr/>
          <a:lstStyle/>
          <a:p>
            <a:r>
              <a:rPr lang="en-US" dirty="0" smtClean="0"/>
              <a:t>Chapter 6 – Query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9830"/>
            <a:ext cx="3987800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18" y="365125"/>
            <a:ext cx="2443725" cy="63001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815771"/>
            <a:ext cx="4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Displays two columns from table Tour. </a:t>
            </a:r>
          </a:p>
        </p:txBody>
      </p:sp>
    </p:spTree>
    <p:extLst>
      <p:ext uri="{BB962C8B-B14F-4D97-AF65-F5344CB8AC3E}">
        <p14:creationId xmlns:p14="http://schemas.microsoft.com/office/powerpoint/2010/main" val="5300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1" y="365125"/>
            <a:ext cx="4880429" cy="1325563"/>
          </a:xfrm>
        </p:spPr>
        <p:txBody>
          <a:bodyPr/>
          <a:lstStyle/>
          <a:p>
            <a:r>
              <a:rPr lang="en-US" dirty="0" smtClean="0"/>
              <a:t>Chapter 6 – Query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91145"/>
            <a:ext cx="3378924" cy="879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757715"/>
            <a:ext cx="257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Displays all columns from table Attraction.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87" y="1360714"/>
            <a:ext cx="6140042" cy="51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 – Query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07245"/>
            <a:ext cx="4854905" cy="767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960914"/>
            <a:ext cx="3385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all hotel names with the rating of 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4" y="2162737"/>
            <a:ext cx="2221526" cy="22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4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 – Query 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74"/>
            <a:ext cx="7031182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428" y="1690688"/>
            <a:ext cx="2117495" cy="20809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318544"/>
            <a:ext cx="29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all attractions that are museums or churches. </a:t>
            </a:r>
          </a:p>
        </p:txBody>
      </p:sp>
    </p:spTree>
    <p:extLst>
      <p:ext uri="{BB962C8B-B14F-4D97-AF65-F5344CB8AC3E}">
        <p14:creationId xmlns:p14="http://schemas.microsoft.com/office/powerpoint/2010/main" val="9728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 – Query 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9471"/>
            <a:ext cx="10285241" cy="702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0228" y="2662703"/>
            <a:ext cx="429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all columns from </a:t>
            </a:r>
            <a:r>
              <a:rPr lang="en-US" dirty="0" err="1"/>
              <a:t>AttractionDetails</a:t>
            </a:r>
            <a:r>
              <a:rPr lang="en-US" dirty="0"/>
              <a:t> that are in New Salem Street.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622800"/>
            <a:ext cx="10323837" cy="16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 – Query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39444" cy="7420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68684"/>
            <a:ext cx="1019629" cy="760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2465712"/>
            <a:ext cx="2775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the reviews that have the rating of 5 or above.</a:t>
            </a:r>
          </a:p>
        </p:txBody>
      </p:sp>
    </p:spTree>
    <p:extLst>
      <p:ext uri="{BB962C8B-B14F-4D97-AF65-F5344CB8AC3E}">
        <p14:creationId xmlns:p14="http://schemas.microsoft.com/office/powerpoint/2010/main" val="10110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 – Query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878527" cy="749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1114" y="2456438"/>
            <a:ext cx="727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number of hotel in each attraction (based on attraction code), </a:t>
            </a:r>
          </a:p>
          <a:p>
            <a:r>
              <a:rPr lang="en-US" dirty="0"/>
              <a:t>and average rating for each attraction's nearby hotels.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5551"/>
            <a:ext cx="4089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Databases model information and relationships that are represented in the real world. </a:t>
            </a:r>
          </a:p>
          <a:p>
            <a:r>
              <a:rPr lang="en-US" dirty="0" smtClean="0"/>
              <a:t>In this case, we pursued the model of representing travel attraction listings for different cities. </a:t>
            </a:r>
          </a:p>
          <a:p>
            <a:r>
              <a:rPr lang="en-US" dirty="0" smtClean="0"/>
              <a:t>Main relationships to keep track of:</a:t>
            </a:r>
          </a:p>
          <a:p>
            <a:pPr lvl="1"/>
            <a:r>
              <a:rPr lang="en-US" dirty="0" smtClean="0"/>
              <a:t>City</a:t>
            </a:r>
          </a:p>
          <a:p>
            <a:pPr lvl="1"/>
            <a:r>
              <a:rPr lang="en-US" dirty="0" smtClean="0"/>
              <a:t>Hotels </a:t>
            </a:r>
          </a:p>
          <a:p>
            <a:pPr lvl="1"/>
            <a:r>
              <a:rPr lang="en-US" dirty="0" smtClean="0"/>
              <a:t>Tours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r>
              <a:rPr lang="en-US" dirty="0" smtClean="0"/>
              <a:t>Customers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 – Query 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9905954" cy="689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9829"/>
            <a:ext cx="5067300" cy="257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0228" y="2380342"/>
            <a:ext cx="451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all the customers that wrote an attraction review based on </a:t>
            </a:r>
            <a:r>
              <a:rPr lang="en-US" dirty="0" err="1"/>
              <a:t>customerID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956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 – Query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845133" cy="7329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1115" y="2423659"/>
            <a:ext cx="383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</a:t>
            </a:r>
            <a:r>
              <a:rPr lang="en-US" dirty="0" err="1"/>
              <a:t>CustomerID</a:t>
            </a:r>
            <a:r>
              <a:rPr lang="en-US" dirty="0"/>
              <a:t> with Name on the Review table if it is matching with Customer table.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49222"/>
            <a:ext cx="5067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 – Query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788660"/>
            <a:ext cx="8915399" cy="580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29" y="1184729"/>
            <a:ext cx="2095500" cy="539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369047"/>
            <a:ext cx="5490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the </a:t>
            </a:r>
            <a:r>
              <a:rPr lang="en-US" dirty="0" err="1"/>
              <a:t>TourCode</a:t>
            </a:r>
            <a:r>
              <a:rPr lang="en-US" dirty="0"/>
              <a:t> and </a:t>
            </a:r>
            <a:r>
              <a:rPr lang="en-US" dirty="0" err="1"/>
              <a:t>RouteType</a:t>
            </a:r>
            <a:r>
              <a:rPr lang="en-US" dirty="0"/>
              <a:t> of the Route table if there is a match between Route and Tour table</a:t>
            </a:r>
          </a:p>
        </p:txBody>
      </p:sp>
    </p:spTree>
    <p:extLst>
      <p:ext uri="{BB962C8B-B14F-4D97-AF65-F5344CB8AC3E}">
        <p14:creationId xmlns:p14="http://schemas.microsoft.com/office/powerpoint/2010/main" val="12473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 – Query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7" y="1690688"/>
            <a:ext cx="10880526" cy="718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7" y="4290785"/>
            <a:ext cx="4448832" cy="1380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286" y="2409371"/>
            <a:ext cx="546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customers that has the tour code of 69694200. </a:t>
            </a:r>
          </a:p>
        </p:txBody>
      </p:sp>
    </p:spTree>
    <p:extLst>
      <p:ext uri="{BB962C8B-B14F-4D97-AF65-F5344CB8AC3E}">
        <p14:creationId xmlns:p14="http://schemas.microsoft.com/office/powerpoint/2010/main" val="8087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0656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0"/>
            <a:ext cx="936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97" y="0"/>
            <a:ext cx="6573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200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57150"/>
            <a:ext cx="58102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4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6509" y="1025911"/>
            <a:ext cx="113593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Create Order:  City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Attraction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AttractionDetail</a:t>
            </a:r>
            <a:r>
              <a:rPr lang="en-US" sz="2400" dirty="0"/>
              <a:t>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Hotel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Tour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Customer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Review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</a:t>
            </a:r>
            <a:r>
              <a:rPr lang="en-US" sz="2400" dirty="0" smtClean="0"/>
              <a:t>Route</a:t>
            </a:r>
          </a:p>
          <a:p>
            <a:endParaRPr lang="en-US" sz="2400" dirty="0"/>
          </a:p>
          <a:p>
            <a:r>
              <a:rPr lang="en-US" sz="2400" dirty="0"/>
              <a:t>Drop Order:  Route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Review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Customer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Tour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Hotel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AttractionDetail</a:t>
            </a:r>
            <a:r>
              <a:rPr lang="en-US" sz="2400" dirty="0"/>
              <a:t>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Attraction </a:t>
            </a:r>
            <a:r>
              <a:rPr lang="en-US" sz="2400" dirty="0">
                <a:sym typeface="Wingdings" charset="2"/>
              </a:rPr>
              <a:t></a:t>
            </a:r>
            <a:r>
              <a:rPr lang="en-US" sz="2400" dirty="0"/>
              <a:t> City</a:t>
            </a:r>
          </a:p>
          <a:p>
            <a:r>
              <a:rPr lang="en-US" sz="2400" dirty="0"/>
              <a:t> </a:t>
            </a:r>
          </a:p>
          <a:p>
            <a:pPr lvl="0"/>
            <a:r>
              <a:rPr lang="en-US" sz="2400" dirty="0"/>
              <a:t>Route is a relation.  </a:t>
            </a:r>
          </a:p>
        </p:txBody>
      </p:sp>
    </p:spTree>
    <p:extLst>
      <p:ext uri="{BB962C8B-B14F-4D97-AF65-F5344CB8AC3E}">
        <p14:creationId xmlns:p14="http://schemas.microsoft.com/office/powerpoint/2010/main" val="14267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290</Words>
  <Application>Microsoft Office PowerPoint</Application>
  <PresentationFormat>Widescreen</PresentationFormat>
  <Paragraphs>51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Travel Attractions Database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 – Query 1</vt:lpstr>
      <vt:lpstr>Chapter 6 – Query 2</vt:lpstr>
      <vt:lpstr>Chapter 6 – Query 3</vt:lpstr>
      <vt:lpstr>Chapter 6 – Query 4</vt:lpstr>
      <vt:lpstr>Chapter 6 – Query 5</vt:lpstr>
      <vt:lpstr>Chapter 7 – Query 1</vt:lpstr>
      <vt:lpstr>Chapter 7 – Query 2</vt:lpstr>
      <vt:lpstr>Chapter 7 – Query 3</vt:lpstr>
      <vt:lpstr>Chapter 8 – Query 1</vt:lpstr>
      <vt:lpstr>Chapter 8 – Query 2</vt:lpstr>
      <vt:lpstr>Chapter 8 – Query 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Attractions Database</dc:title>
  <dc:creator>Gurbir Kalsi</dc:creator>
  <cp:lastModifiedBy>Chen, Yong M.</cp:lastModifiedBy>
  <cp:revision>20</cp:revision>
  <dcterms:created xsi:type="dcterms:W3CDTF">2016-03-27T19:12:34Z</dcterms:created>
  <dcterms:modified xsi:type="dcterms:W3CDTF">2016-03-29T21:34:07Z</dcterms:modified>
</cp:coreProperties>
</file>